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1" r:id="rId4"/>
    <p:sldId id="280" r:id="rId5"/>
    <p:sldId id="258" r:id="rId6"/>
    <p:sldId id="260" r:id="rId7"/>
    <p:sldId id="296" r:id="rId8"/>
    <p:sldId id="261" r:id="rId9"/>
    <p:sldId id="291" r:id="rId10"/>
    <p:sldId id="293" r:id="rId11"/>
    <p:sldId id="294" r:id="rId12"/>
    <p:sldId id="292" r:id="rId13"/>
    <p:sldId id="282" r:id="rId14"/>
    <p:sldId id="286" r:id="rId15"/>
    <p:sldId id="287" r:id="rId16"/>
    <p:sldId id="288" r:id="rId17"/>
    <p:sldId id="289" r:id="rId18"/>
    <p:sldId id="290" r:id="rId19"/>
    <p:sldId id="283" r:id="rId20"/>
    <p:sldId id="295" r:id="rId21"/>
    <p:sldId id="284" r:id="rId22"/>
    <p:sldId id="285" r:id="rId23"/>
    <p:sldId id="262" r:id="rId24"/>
    <p:sldId id="298" r:id="rId25"/>
    <p:sldId id="263" r:id="rId26"/>
    <p:sldId id="297" r:id="rId27"/>
    <p:sldId id="264" r:id="rId28"/>
    <p:sldId id="299" r:id="rId29"/>
    <p:sldId id="265" r:id="rId30"/>
    <p:sldId id="30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66" autoAdjust="0"/>
  </p:normalViewPr>
  <p:slideViewPr>
    <p:cSldViewPr>
      <p:cViewPr varScale="1">
        <p:scale>
          <a:sx n="71" d="100"/>
          <a:sy n="71" d="100"/>
        </p:scale>
        <p:origin x="-178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613663561_9-p-fon-dlya-prezentatsii-akvarel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259632" y="1886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МБДОУ «</a:t>
            </a:r>
            <a:r>
              <a:rPr lang="ru-RU" sz="2400" b="1" i="1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Змиевский</a:t>
            </a:r>
            <a:r>
              <a:rPr lang="ru-RU" sz="2400" b="1" i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детский сад комбинированного вида №1»</a:t>
            </a:r>
            <a:endParaRPr lang="ru-RU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16288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19675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Сергеева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Екатерина Викторовна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42088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pc="-1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Воспитатель</a:t>
            </a:r>
          </a:p>
          <a:p>
            <a:pPr algn="ctr">
              <a:lnSpc>
                <a:spcPct val="100000"/>
              </a:lnSpc>
            </a:pPr>
            <a:r>
              <a:rPr lang="ru-RU" sz="2400" b="1" i="1" spc="-1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первой квалификационной категории</a:t>
            </a:r>
          </a:p>
        </p:txBody>
      </p:sp>
      <p:pic>
        <p:nvPicPr>
          <p:cNvPr id="10" name="Рисунок 9" descr="IMG-20230308-WA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068960"/>
            <a:ext cx="4102009" cy="2759865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8" y="0"/>
            <a:ext cx="9131824" cy="6858000"/>
          </a:xfrm>
          <a:prstGeom prst="rect">
            <a:avLst/>
          </a:prstGeom>
        </p:spPr>
      </p:pic>
      <p:pic>
        <p:nvPicPr>
          <p:cNvPr id="10" name="Рисунок 9" descr="акция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764704"/>
            <a:ext cx="3382749" cy="25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акция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764704"/>
            <a:ext cx="3416422" cy="255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акция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9" y="3501008"/>
            <a:ext cx="346555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220072" y="414908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Аппликация с использованием нетрадиционной техники рисования -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Набрызг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8" y="0"/>
            <a:ext cx="9131824" cy="6858000"/>
          </a:xfrm>
          <a:prstGeom prst="rect">
            <a:avLst/>
          </a:prstGeom>
        </p:spPr>
      </p:pic>
      <p:pic>
        <p:nvPicPr>
          <p:cNvPr id="10" name="Рисунок 9" descr="акция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97" y="1052736"/>
            <a:ext cx="3382749" cy="253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акция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052736"/>
            <a:ext cx="3416422" cy="255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акция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99" y="3861049"/>
            <a:ext cx="3345183" cy="250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акция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861048"/>
            <a:ext cx="1911582" cy="255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20272" y="3933056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 –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Штампинг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коктейльной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трубочкой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8" y="0"/>
            <a:ext cx="9131824" cy="6858000"/>
          </a:xfrm>
          <a:prstGeom prst="rect">
            <a:avLst/>
          </a:prstGeom>
        </p:spPr>
      </p:pic>
      <p:pic>
        <p:nvPicPr>
          <p:cNvPr id="9" name="Рисунок 8" descr="природа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077072"/>
            <a:ext cx="2771799" cy="195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природа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05064"/>
            <a:ext cx="2771799" cy="195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природа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4077072"/>
            <a:ext cx="2771798" cy="195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природаг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80728"/>
            <a:ext cx="2062485" cy="291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63888" y="1844824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Награды нашли своих победителей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69269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развитие патриотических чувств на основе знакомства с нетрадиционными техниками рисования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30210_160501_BURS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628800"/>
            <a:ext cx="6660454" cy="498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20231130_08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077072"/>
            <a:ext cx="3456384" cy="258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231130_084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908720"/>
            <a:ext cx="3456383" cy="258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31130_084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9697" y="908720"/>
            <a:ext cx="3445084" cy="258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231130_084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92596" y="4005064"/>
            <a:ext cx="3447238" cy="258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43608" y="3501008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 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оттиск ладошкой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20231130_08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3987443" cy="270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231130_084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121696"/>
            <a:ext cx="159033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31130_084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16542"/>
            <a:ext cx="1598319" cy="284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231130_084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121696"/>
            <a:ext cx="2111617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-20220923-WA0008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764704"/>
            <a:ext cx="2016224" cy="277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876256" y="764704"/>
            <a:ext cx="208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оттиск ладошкой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G_20231130_08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915" y="692696"/>
            <a:ext cx="3418609" cy="287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31130_084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740526"/>
            <a:ext cx="2293981" cy="306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231130_084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836712"/>
            <a:ext cx="2455133" cy="258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огон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3789040"/>
            <a:ext cx="3882400" cy="289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020272" y="836712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оттиск ладошкой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20231130_08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692696"/>
            <a:ext cx="6624736" cy="589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20231130_08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078569"/>
            <a:ext cx="3456384" cy="224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231130_084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908720"/>
            <a:ext cx="1931890" cy="258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31130_084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861048"/>
            <a:ext cx="3349543" cy="258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231130_084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861048"/>
            <a:ext cx="3447238" cy="257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20231130_0841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911916"/>
            <a:ext cx="1931890" cy="257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любви к малой Родине, семье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83671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формирование духовно-нравственного отношения и чувства сопричастности к семье и малой Родине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ма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204864"/>
            <a:ext cx="7275696" cy="327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187624" y="566124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нетрадиционных техник рисования –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Штампинг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мятой бумагой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ерфолента 6"/>
          <p:cNvSpPr/>
          <p:nvPr/>
        </p:nvSpPr>
        <p:spPr>
          <a:xfrm>
            <a:off x="4283968" y="0"/>
            <a:ext cx="432048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a18049cff57cbb59baed2d6ef318780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404664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Дорога в удивительный мир детства</a:t>
            </a:r>
            <a:endParaRPr lang="ru-RU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любви к малой Родине, семье</a:t>
            </a:r>
            <a:endParaRPr lang="ru-RU" sz="2800" dirty="0"/>
          </a:p>
        </p:txBody>
      </p:sp>
      <p:pic>
        <p:nvPicPr>
          <p:cNvPr id="7" name="Рисунок 6" descr="ма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2"/>
            <a:ext cx="7275695" cy="327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мама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149080"/>
            <a:ext cx="183140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мама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221088"/>
            <a:ext cx="178053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92080" y="4437112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рисования-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Набрызг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76470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расширение знаний детей о государственных символах России, применяя нетрадиционные техники рисования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864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символики Российского государства</a:t>
            </a:r>
            <a:endParaRPr lang="ru-RU" sz="2800" dirty="0"/>
          </a:p>
        </p:txBody>
      </p:sp>
      <p:pic>
        <p:nvPicPr>
          <p:cNvPr id="8" name="Рисунок 7" descr="9DI1Dw0vl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916832"/>
            <a:ext cx="576064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18864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символики Российского государства</a:t>
            </a:r>
            <a:endParaRPr lang="ru-RU" sz="2800" dirty="0"/>
          </a:p>
        </p:txBody>
      </p:sp>
      <p:pic>
        <p:nvPicPr>
          <p:cNvPr id="9" name="Рисунок 8" descr="LDVOp7Zg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052736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LDVOp7ZgD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861048"/>
            <a:ext cx="1858606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LDVOp7ZgD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124744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LDVOp7ZgD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3933056"/>
            <a:ext cx="1858606" cy="248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LDVOp7ZgD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3789040"/>
            <a:ext cx="1858606" cy="248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33265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Декоративно-прикладное искусство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908720"/>
            <a:ext cx="6048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/>
              <a:t>В следующем году планирую добавить еще один блок , целью которого будет развитие художественно – творческих способностей детей средствами декоративно-прикладного искусства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Рабочий стол\визитная карта\IMG-20230427-WA00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620688"/>
            <a:ext cx="3840427" cy="287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Рабочий стол\визитная карта\IMG-20230427-WA00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620688"/>
            <a:ext cx="3780631" cy="282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Рабочий стол\визитная карта\IMG-20230427-WA002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5400000">
            <a:off x="5308901" y="3556195"/>
            <a:ext cx="2657657" cy="355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Рабочий стол\визитная карта\IMG-20230427-WA002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138118" y="3550514"/>
            <a:ext cx="2691299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11560" y="1886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Рисование на молоке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357301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Искусство рисования на воде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Эбру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Рабочий стол\визитная карта\IMG-20230427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Рабочий стол\визитная карта\IMG-20230427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92696"/>
            <a:ext cx="3780631" cy="283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Рабочий стол\визитная карта\IMG-20230427-WA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3816423" cy="286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Рабочий стол\визитная карта\IMG-20230427-WA002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536" y="3789040"/>
            <a:ext cx="3840427" cy="287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324544" y="0"/>
            <a:ext cx="9793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Мастер- класс: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 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Грифонаж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Рабочий стол\визитная карта\IMG-20230427-WA00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1533" y="1030067"/>
            <a:ext cx="3840427" cy="177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Рабочий стол\визитная карта\IMG-20230427-WA00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1" y="938418"/>
            <a:ext cx="3168351" cy="236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Рабочий стол\визитная карта\IMG-20230427-WA002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3717032"/>
            <a:ext cx="3532690" cy="264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Рабочий стол\визитная карта\IMG-20230427-WA002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536" y="3788278"/>
            <a:ext cx="3456384" cy="258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5576" y="33265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Screenshot_2024-01-15-22-16-44-088_com.vkontakte.andro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32656"/>
            <a:ext cx="2920407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99992" y="1556792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Сообщество в ВКОНТАКТЕ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Екатерина Викторовна Сергеева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воспитатель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40466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34076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1902179"/>
            <a:ext cx="82809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у детей представлений о родной стране.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Отражение полученных впечатлений в рисунке, используя нетрадиционные техники  рисования, активное и творческое проявление взгляда в художественной деятельности.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Перспектива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52736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Совершенствование имеющихся навыков и дальнейшее развитие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1124744"/>
            <a:ext cx="468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Поддержка родительской инициативы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3645024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Коллеги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Совершенствование профессиональных компетенций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9952" y="3573016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Разработка методических материалов, их публикации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Добавить блок декоративно-прикладное искусство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228184" y="162880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907704" y="1484784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195736" y="407707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300192" y="4005064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908720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Тема:</a:t>
            </a:r>
          </a:p>
          <a:p>
            <a:pPr algn="just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«Патриотическое воспитание дошкольников средствами нетрадиционного рисования»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ерфолента 6"/>
          <p:cNvSpPr/>
          <p:nvPr/>
        </p:nvSpPr>
        <p:spPr>
          <a:xfrm>
            <a:off x="4283968" y="0"/>
            <a:ext cx="432048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a18049cff57cbb59baed2d6ef318780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1"/>
            <a:ext cx="5292080" cy="328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Цель поставила, направление выбрала,</a:t>
            </a:r>
          </a:p>
          <a:p>
            <a:pPr algn="just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иду своей дорогой в удивительный мир творчества детей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a18049cff57cbb59baed2d6ef318780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G_20220927_090246_BURS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509120"/>
            <a:ext cx="2736304" cy="204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20221125_1638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844824"/>
            <a:ext cx="2526934" cy="1890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0230427-WA0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356992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692696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700808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формирование патриотических чувств через творческую деятельность с использованием нетрадиционных техник рисования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8dfde7eac83ba28b29322dbc931d841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4072" y="908719"/>
            <a:ext cx="6186780" cy="5256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663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Багаж знаний</a:t>
            </a:r>
            <a:endParaRPr lang="ru-RU" sz="5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613663561_9-p-fon-dlya-prezentatsii-akvarel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796136" y="16288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332656"/>
            <a:ext cx="63367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6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Блоки: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родная природа;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героическое прошлое и настоящее;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любви к малой Родине, семье;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символики Российского государства;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декоративно-прикладное искусство.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8" y="0"/>
            <a:ext cx="91318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12474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Родная природа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628800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формирование любви к природе через использование нетрадиционных техник рисования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240112_150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92896"/>
            <a:ext cx="5724128" cy="3851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300192" y="3645025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рисования-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Набрызг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ertY_Ux-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8" y="0"/>
            <a:ext cx="9131824" cy="6858000"/>
          </a:xfrm>
          <a:prstGeom prst="rect">
            <a:avLst/>
          </a:prstGeom>
        </p:spPr>
      </p:pic>
      <p:pic>
        <p:nvPicPr>
          <p:cNvPr id="10" name="Рисунок 9" descr="акция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052736"/>
            <a:ext cx="3384376" cy="25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акция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052736"/>
            <a:ext cx="3418065" cy="255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акция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861048"/>
            <a:ext cx="3634089" cy="271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76056" y="4077072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нетрадиционной техники рисования  –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Штампинг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363</Words>
  <Application>Microsoft Office PowerPoint</Application>
  <PresentationFormat>Экран (4:3)</PresentationFormat>
  <Paragraphs>72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kavis</dc:creator>
  <cp:lastModifiedBy>kavisd@outlook.com</cp:lastModifiedBy>
  <cp:revision>83</cp:revision>
  <dcterms:created xsi:type="dcterms:W3CDTF">2024-01-15T15:23:30Z</dcterms:created>
  <dcterms:modified xsi:type="dcterms:W3CDTF">2024-01-31T20:22:12Z</dcterms:modified>
</cp:coreProperties>
</file>